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4" r:id="rId2"/>
    <p:sldId id="337" r:id="rId3"/>
    <p:sldId id="325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6D9"/>
    <a:srgbClr val="46566C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120" autoAdjust="0"/>
  </p:normalViewPr>
  <p:slideViewPr>
    <p:cSldViewPr snapToGrid="0" showGuides="1">
      <p:cViewPr varScale="1">
        <p:scale>
          <a:sx n="77" d="100"/>
          <a:sy n="77" d="100"/>
        </p:scale>
        <p:origin x="917" y="67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7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75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04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6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6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0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4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3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4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10496" y="4474461"/>
            <a:ext cx="3861508" cy="72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Generator</a:t>
            </a:r>
          </a:p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미니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48845C-9E07-438A-9087-5ED1BA848BB6}"/>
              </a:ext>
            </a:extLst>
          </p:cNvPr>
          <p:cNvSpPr txBox="1"/>
          <p:nvPr/>
        </p:nvSpPr>
        <p:spPr>
          <a:xfrm>
            <a:off x="9621982" y="6309321"/>
            <a:ext cx="231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46566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김영민 김지수 </a:t>
            </a:r>
            <a:r>
              <a:rPr lang="ko-KR" altLang="en-US" sz="2000" b="1" dirty="0" err="1">
                <a:solidFill>
                  <a:srgbClr val="46566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이다인</a:t>
            </a:r>
            <a:endParaRPr lang="ko-KR" altLang="en-US" sz="2000" b="1" dirty="0">
              <a:solidFill>
                <a:srgbClr val="46566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데이터 설명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3624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빈센트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 반 고흐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F1D5A71-0B15-4699-B22E-6A12F6C2097F}"/>
              </a:ext>
            </a:extLst>
          </p:cNvPr>
          <p:cNvSpPr txBox="1"/>
          <p:nvPr/>
        </p:nvSpPr>
        <p:spPr>
          <a:xfrm>
            <a:off x="4027216" y="5217291"/>
            <a:ext cx="350823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데이터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256*256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사이즈</a:t>
            </a:r>
            <a:endParaRPr lang="en-US" altLang="ko-KR" sz="2400" b="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68" y="1867084"/>
            <a:ext cx="3019425" cy="3057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4791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모네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34" y="2007704"/>
            <a:ext cx="4025227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8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모델 구조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295584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Cycle</a:t>
            </a:r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GAN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6F3935-86C8-4262-8904-21AB2BEA1725}"/>
              </a:ext>
            </a:extLst>
          </p:cNvPr>
          <p:cNvSpPr txBox="1"/>
          <p:nvPr/>
        </p:nvSpPr>
        <p:spPr>
          <a:xfrm>
            <a:off x="7044914" y="3162924"/>
            <a:ext cx="4700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Picture -&gt; Real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G(x)</a:t>
            </a:r>
            <a:endParaRPr lang="en-US" altLang="ko-KR" sz="20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Real -&gt; picture</a:t>
            </a:r>
            <a:endParaRPr lang="ko-KR" altLang="en-US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F(y)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2340692"/>
            <a:ext cx="5985246" cy="34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10" y="1304251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Real -&gt; Monet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4" y="2572010"/>
            <a:ext cx="2438400" cy="2438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37" y="2572010"/>
            <a:ext cx="24384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10" y="2572010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5" y="2572010"/>
            <a:ext cx="2438400" cy="2438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804385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109260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2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10" y="1304251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Real -&gt;Van </a:t>
            </a:r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gogh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804385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109260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4" y="2572010"/>
            <a:ext cx="2476861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50" y="2572010"/>
            <a:ext cx="2453736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213" y="2572010"/>
            <a:ext cx="2438400" cy="243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279" y="2594870"/>
            <a:ext cx="243840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분석 주제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1951276"/>
            <a:ext cx="2528412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925" y="1911805"/>
            <a:ext cx="868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글자의 특징을 잘 학습해서 비슷한 스타일의 다른 글자들을 생성해낼 수 있도록 모델을 학습시키는 것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6045351-2253-4B07-8D2A-F028EFBCF720}"/>
              </a:ext>
            </a:extLst>
          </p:cNvPr>
          <p:cNvSpPr txBox="1"/>
          <p:nvPr/>
        </p:nvSpPr>
        <p:spPr>
          <a:xfrm>
            <a:off x="2688676" y="1077524"/>
            <a:ext cx="681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새로운 </a:t>
            </a:r>
            <a:r>
              <a:rPr lang="ko-KR" altLang="en-US" sz="30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인쇄체</a:t>
            </a:r>
            <a:r>
              <a:rPr lang="ko-KR" altLang="en-US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만들어 낼 수 있을까</a:t>
            </a:r>
            <a:r>
              <a:rPr lang="en-US" altLang="ko-KR" sz="30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65F540F1-39FB-4C29-B436-D19ABAE8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82" y="3023085"/>
            <a:ext cx="7842835" cy="347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CB6C6B-7A5C-4C86-8126-4AF99CC1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6" y="1309596"/>
            <a:ext cx="4799172" cy="52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데이터 설명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3624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한국어 글자체 이미지 </a:t>
            </a:r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AI </a:t>
            </a:r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F1D5A71-0B15-4699-B22E-6A12F6C2097F}"/>
              </a:ext>
            </a:extLst>
          </p:cNvPr>
          <p:cNvSpPr txBox="1"/>
          <p:nvPr/>
        </p:nvSpPr>
        <p:spPr>
          <a:xfrm>
            <a:off x="5683422" y="1867084"/>
            <a:ext cx="61040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현대 한글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11172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한글 자음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받침 자음 조합 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가장 많이 활용하는 폰트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글자서체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50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종을 선정하여 해당 글자체의 이미지로 인공지능 글자 인식을 위한 학습용 데이터 셋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</a:t>
            </a:r>
            <a:r>
              <a:rPr lang="en-US" altLang="ko-KR" sz="2400" dirty="0" err="1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IH</a:t>
            </a:r>
            <a:r>
              <a:rPr lang="en-US" altLang="ko-KR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ub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데이터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32*32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사이즈</a:t>
            </a:r>
            <a:endParaRPr lang="en-US" altLang="ko-KR" sz="2400" b="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1212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60839</a:t>
            </a:r>
            <a:r>
              <a:rPr lang="ko-KR" altLang="en-US" sz="2400" dirty="0">
                <a:solidFill>
                  <a:srgbClr val="21212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장의 이미지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모델 구조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295584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GAN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GAN(Generative Adversarial Networks)">
            <a:extLst>
              <a:ext uri="{FF2B5EF4-FFF2-40B4-BE49-F238E27FC236}">
                <a16:creationId xmlns:a16="http://schemas.microsoft.com/office/drawing/2014/main" xmlns="" id="{B746405F-26EB-49B4-AEC2-A84DC5A4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9" y="2706435"/>
            <a:ext cx="6561969" cy="268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6F3935-86C8-4262-8904-21AB2BEA1725}"/>
              </a:ext>
            </a:extLst>
          </p:cNvPr>
          <p:cNvSpPr txBox="1"/>
          <p:nvPr/>
        </p:nvSpPr>
        <p:spPr>
          <a:xfrm>
            <a:off x="7144305" y="1993373"/>
            <a:ext cx="47004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Generator(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생성자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역할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진짜와 유사한 이미지를 생성해 판별자를 속인다</a:t>
            </a:r>
            <a:endParaRPr lang="en-US" altLang="ko-KR" sz="20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Discriminator(</a:t>
            </a:r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판별자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역할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ko-KR" altLang="en-US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진짜 이미지를 진짜라고 </a:t>
            </a:r>
            <a:r>
              <a:rPr lang="ko-KR" altLang="en-US" sz="200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판별해야한다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(True: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생성자가 만든 가짜 이미지를 보고 가짜라고 </a:t>
            </a:r>
            <a:r>
              <a:rPr lang="ko-KR" altLang="en-US" sz="200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판별해야한다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(False: 0)</a:t>
            </a:r>
          </a:p>
        </p:txBody>
      </p:sp>
    </p:spTree>
    <p:extLst>
      <p:ext uri="{BB962C8B-B14F-4D97-AF65-F5344CB8AC3E}">
        <p14:creationId xmlns:p14="http://schemas.microsoft.com/office/powerpoint/2010/main" val="167616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15553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Data preprocessing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6F3935-86C8-4262-8904-21AB2BEA1725}"/>
              </a:ext>
            </a:extLst>
          </p:cNvPr>
          <p:cNvSpPr txBox="1"/>
          <p:nvPr/>
        </p:nvSpPr>
        <p:spPr>
          <a:xfrm>
            <a:off x="347201" y="1874472"/>
            <a:ext cx="556782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선정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</a:t>
            </a:r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만장의 데이터 중 약 </a:t>
            </a:r>
            <a:r>
              <a:rPr lang="en-US" altLang="ko-KR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만장 랜덤 선택</a:t>
            </a:r>
            <a:endParaRPr lang="en-US" altLang="ko-KR" sz="24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사이즈 통일</a:t>
            </a:r>
            <a:endParaRPr lang="en-US" altLang="ko-KR" sz="2400" b="1" i="0" dirty="0" smtClean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32x32 size</a:t>
            </a: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이미지</a:t>
            </a: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resize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333333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이미지 픽셀 정규화</a:t>
            </a:r>
            <a:endParaRPr lang="en-US" altLang="ko-KR" sz="2400" dirty="0" smtClean="0">
              <a:solidFill>
                <a:srgbClr val="333333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이미지의 픽셀 값을 </a:t>
            </a: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[-1,1] </a:t>
            </a: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범위로 정규화 </a:t>
            </a: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6CB6C6B-7A5C-4C86-8126-4AF99CC1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953345"/>
            <a:ext cx="4748213" cy="524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6F3935-86C8-4262-8904-21AB2BEA1725}"/>
              </a:ext>
            </a:extLst>
          </p:cNvPr>
          <p:cNvSpPr txBox="1"/>
          <p:nvPr/>
        </p:nvSpPr>
        <p:spPr>
          <a:xfrm>
            <a:off x="7829089" y="6311217"/>
            <a:ext cx="556782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 결과</a:t>
            </a: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14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95334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M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odeling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4" y="1470088"/>
            <a:ext cx="4214491" cy="51068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991" r="25376"/>
          <a:stretch/>
        </p:blipFill>
        <p:spPr>
          <a:xfrm>
            <a:off x="4411189" y="2870791"/>
            <a:ext cx="2914262" cy="26491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92883" y="2199956"/>
            <a:ext cx="25308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 Model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7" y="1496336"/>
            <a:ext cx="4342791" cy="42266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198524" y="836712"/>
            <a:ext cx="30660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 Model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25451" y="1038730"/>
            <a:ext cx="0" cy="5649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470" y="5847103"/>
            <a:ext cx="4183603" cy="8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264" y="95334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Optimizer + loss function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2050" name="Picture 2" descr="https://camo.githubusercontent.com/511f8314737abb4857ac36211963b3391e6d1e69e8caa82ce257e0655a6f349a/687474703a2f2f646c2e64726f70626f782e636f6d2f732f30726f326e7930656e7a6d7078386e2f67616e5f6d696e5f6d6178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20" y="2584069"/>
            <a:ext cx="9096031" cy="10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05690" y="1681664"/>
            <a:ext cx="1784078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Optimizer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27" y="1432388"/>
            <a:ext cx="5084232" cy="10432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60264" y="2903618"/>
            <a:ext cx="2375587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Loss function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29" y="3833910"/>
            <a:ext cx="8469768" cy="9493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888" y="5006710"/>
            <a:ext cx="7791450" cy="1657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172016" y="3980129"/>
            <a:ext cx="1363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Model</a:t>
            </a:r>
            <a:endParaRPr lang="en-US" altLang="ko-KR" sz="20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92650" y="5419887"/>
            <a:ext cx="18069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Model</a:t>
            </a:r>
            <a:endParaRPr lang="en-US" altLang="ko-KR" sz="20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52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5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615"/>
          <a:stretch/>
        </p:blipFill>
        <p:spPr>
          <a:xfrm>
            <a:off x="6914545" y="1778924"/>
            <a:ext cx="4693919" cy="4579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1143"/>
          <a:stretch/>
        </p:blipFill>
        <p:spPr>
          <a:xfrm>
            <a:off x="466446" y="1778924"/>
            <a:ext cx="4668966" cy="45794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6813" y="1187993"/>
            <a:ext cx="524823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Generated Images on EPOCH : 0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40220" y="1187993"/>
            <a:ext cx="56425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Generated Images on EPOCH : 300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 descr="c++ - OpenCV를 사용하는 &lt;strong&gt;화살표&lt;/strong&gt; 모양 감지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92" y="3437499"/>
            <a:ext cx="1262313" cy="1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분석 주제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1951276"/>
            <a:ext cx="2528412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925" y="1911805"/>
            <a:ext cx="868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실제 사진을 다른 스타일의 그림으로 바꾸는 것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6045351-2253-4B07-8D2A-F028EFBCF720}"/>
              </a:ext>
            </a:extLst>
          </p:cNvPr>
          <p:cNvSpPr txBox="1"/>
          <p:nvPr/>
        </p:nvSpPr>
        <p:spPr>
          <a:xfrm>
            <a:off x="2688676" y="1077524"/>
            <a:ext cx="681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사진에서 그림으로 그림을 다른 스타일로</a:t>
            </a: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65F540F1-39FB-4C29-B436-D19ABAE8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82" y="3023085"/>
            <a:ext cx="7842835" cy="347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3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4842</TotalTime>
  <Words>283</Words>
  <Application>Microsoft Office PowerPoint</Application>
  <PresentationFormat>와이드스크린</PresentationFormat>
  <Paragraphs>84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12롯데마트드림Bold</vt:lpstr>
      <vt:lpstr>경기천년제목 Bold</vt:lpstr>
      <vt:lpstr>경기천년제목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181</cp:revision>
  <dcterms:created xsi:type="dcterms:W3CDTF">2020-01-07T10:41:50Z</dcterms:created>
  <dcterms:modified xsi:type="dcterms:W3CDTF">2021-06-10T06:21:20Z</dcterms:modified>
</cp:coreProperties>
</file>